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51CB88-536B-8A6C-9089-90CB4EE8C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307922D-FD4F-102B-95B6-0901439A99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E63181-18B7-8CD3-F114-26EBDE1BF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CF3EF64-B9D0-CA80-D357-FDF196974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DF05E7-AE2A-F011-F69B-A38FE18B1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50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EFB803-4851-AA7E-D97B-243ED3C56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1332A6E-85D3-C8E2-B462-79FDFF5CB5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9062A-4BBD-2CEF-DD85-6F7048C10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D34110-7D37-0118-B0F6-80C13304D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E7F972-4A56-6410-406E-01CCAFC4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84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0A5BC8F-BF7F-F021-1C5A-307D6E66C9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0E9A51A-0B2D-E4D2-F75C-C9640F53EB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13F09D-0964-D250-306F-10B16EEE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69568E-19D7-BDE1-C463-86C051411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8276249-A5B5-A6E1-1A2C-063BE15E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897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F1B426-0DD4-D599-389C-4A07046AA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052CDAC-4C31-F36F-C087-BB8078C34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CE420E-8B56-3499-9EA1-D6575FB7D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5F8AD-0543-3015-3424-6B282DCF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342026-06F0-FDD2-114F-1430288EC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75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1A8043-EB7F-F9CC-C8B7-D3444D20A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0F10680-DB38-6A0C-3557-79220536A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B3EA85-A23F-FE2F-2028-993661D5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43370C-1A6A-673A-ED67-05081F10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7FE129-B97E-6AA1-02C5-A8748CE5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6562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89A220-BB58-8050-8D09-D3A85F053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F337C9-FFC1-FB99-3B72-7F002E9F3C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4F5D26F-464E-6EF5-46FD-C00C1E8CB3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42FB0A3-6638-CDAD-0544-572D60B6F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13E09A7-1827-9CBD-9E9D-4E0F5D867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444B19A-A23B-F27E-B04B-0C43B5E39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67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9DBBDB-7A9F-87FC-3215-53216BD7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5EC37B-BFC8-C731-52F8-AE03631B7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D0196B-2469-656C-68C2-1868CB25E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8D179B8-9CA0-6BC0-B280-AF79FD873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A083943-AD37-6560-C786-8FE3EFE30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5FEAB94-C6B4-73D9-9BFA-14CF6D81A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B7A07FB-07FA-5F66-9877-56C31C9D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E9F2539-69EF-F016-1ECC-23217240E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347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F4C6C-EDE1-9200-D0EA-282F6E73B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4EDCE54-4AD4-DB8E-D528-FF29E3F3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42BB24E-FB81-5812-040D-650E3F3E0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29BFC04-231D-106A-FA33-6026FDB6A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603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10E1555-2F53-3142-41D4-E23BC690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D6F542-4EE1-E549-A8E0-85F15A1BC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EA0D94-DB76-95D4-E166-EDCF4F3B5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3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2CB8D7-06DE-1D57-F10E-A43E59639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7A37DA2-992C-C91D-86CA-481FC08FD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2F8AEC-B0B2-3170-5E1F-422F8CC568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C2478F-2396-DEFA-6220-DB408BBC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38A646-93FF-7D82-4731-5C6304A6C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5CD592-DA1E-00AA-C4A5-C88473139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348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6ACF62-61C0-716D-6C0E-D83537D54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9A3F7FA-A030-E19E-6D5C-D30C95037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44C1B0-D51B-211C-4649-24F235397B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3D1E3D-82BE-A24A-1EE1-E9B1F31EB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BE9227-AAA9-C3FD-A1FF-9B061A9F7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CE8CBB-1A78-533C-1AA1-91472A96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86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2DC230E-4836-7C96-29B0-853D4967E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088FEEF-8828-149A-18C3-2D209D2B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E3EF7B0-D4A2-05BF-EE71-47B4DF7A5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90B79-697A-48A1-BF9B-AFBBF9941257}" type="datetimeFigureOut">
              <a:rPr lang="pt-BR" smtClean="0"/>
              <a:t>03/06/2025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0AB007-8524-32CF-1501-7278D1151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C1FDD4-6CC8-C787-903B-2B1807629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FF3535-8202-4B65-BC58-2BFBD03FDE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19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86;gf880201c32_0_0">
            <a:extLst>
              <a:ext uri="{FF2B5EF4-FFF2-40B4-BE49-F238E27FC236}">
                <a16:creationId xmlns:a16="http://schemas.microsoft.com/office/drawing/2014/main" id="{3F7B09D9-8EE1-7156-1F3D-AB4B94F669DA}"/>
              </a:ext>
            </a:extLst>
          </p:cNvPr>
          <p:cNvSpPr txBox="1"/>
          <p:nvPr/>
        </p:nvSpPr>
        <p:spPr>
          <a:xfrm>
            <a:off x="850243" y="1006591"/>
            <a:ext cx="10274944" cy="1846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2800" b="1">
                <a:solidFill>
                  <a:srgbClr val="1F497D"/>
                </a:solidFill>
              </a:defRPr>
            </a:pPr>
            <a:r>
              <a:rPr lang="pt-BR" sz="5400" dirty="0">
                <a:solidFill>
                  <a:schemeClr val="bg1"/>
                </a:solidFill>
                <a:latin typeface="Montserrat Black" panose="00000A00000000000000" pitchFamily="2" charset="0"/>
              </a:rPr>
              <a:t>TÍTULO DA</a:t>
            </a:r>
          </a:p>
          <a:p>
            <a:pPr>
              <a:defRPr sz="2800" b="1">
                <a:solidFill>
                  <a:srgbClr val="1F497D"/>
                </a:solidFill>
              </a:defRPr>
            </a:pPr>
            <a:r>
              <a:rPr lang="pt-BR" sz="5400" dirty="0">
                <a:solidFill>
                  <a:schemeClr val="bg1"/>
                </a:solidFill>
                <a:latin typeface="Montserrat Black" panose="00000A00000000000000" pitchFamily="2" charset="0"/>
              </a:rPr>
              <a:t>PALESTRA</a:t>
            </a:r>
            <a:endParaRPr sz="5400" dirty="0">
              <a:solidFill>
                <a:schemeClr val="bg1"/>
              </a:solidFill>
              <a:latin typeface="Montserrat Black" panose="00000A00000000000000" pitchFamily="2" charset="0"/>
            </a:endParaRPr>
          </a:p>
        </p:txBody>
      </p:sp>
      <p:sp>
        <p:nvSpPr>
          <p:cNvPr id="7" name="Google Shape;86;gf880201c32_0_0">
            <a:extLst>
              <a:ext uri="{FF2B5EF4-FFF2-40B4-BE49-F238E27FC236}">
                <a16:creationId xmlns:a16="http://schemas.microsoft.com/office/drawing/2014/main" id="{84AD6B1D-CEE5-A25F-C2F7-DB820EC80806}"/>
              </a:ext>
            </a:extLst>
          </p:cNvPr>
          <p:cNvSpPr txBox="1"/>
          <p:nvPr/>
        </p:nvSpPr>
        <p:spPr>
          <a:xfrm>
            <a:off x="850243" y="2853218"/>
            <a:ext cx="5283095" cy="575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 sz="2800" b="1">
                <a:solidFill>
                  <a:srgbClr val="1F497D"/>
                </a:solidFill>
              </a:defRPr>
            </a:pPr>
            <a:r>
              <a:rPr lang="pt-BR" sz="2400" dirty="0">
                <a:solidFill>
                  <a:schemeClr val="bg1"/>
                </a:solidFill>
                <a:latin typeface="Montserrat" panose="00000500000000000000" pitchFamily="2" charset="0"/>
              </a:rPr>
              <a:t>Nome do Palestrante</a:t>
            </a:r>
          </a:p>
        </p:txBody>
      </p:sp>
    </p:spTree>
    <p:extLst>
      <p:ext uri="{BB962C8B-B14F-4D97-AF65-F5344CB8AC3E}">
        <p14:creationId xmlns:p14="http://schemas.microsoft.com/office/powerpoint/2010/main" val="2579160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02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04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9d22115-47c8-46f1-984e-b1c30aaab545" xsi:nil="true"/>
    <lcf76f155ced4ddcb4097134ff3c332f xmlns="10bbbc2f-3447-4487-a4a9-6d86901fcb0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88B0D9ED9357A4F9E2FC3441896706C" ma:contentTypeVersion="13" ma:contentTypeDescription="Crie um novo documento." ma:contentTypeScope="" ma:versionID="2afe68da4de5079d2b1ceb89433047a1">
  <xsd:schema xmlns:xsd="http://www.w3.org/2001/XMLSchema" xmlns:xs="http://www.w3.org/2001/XMLSchema" xmlns:p="http://schemas.microsoft.com/office/2006/metadata/properties" xmlns:ns2="10bbbc2f-3447-4487-a4a9-6d86901fcb00" xmlns:ns3="39d22115-47c8-46f1-984e-b1c30aaab545" targetNamespace="http://schemas.microsoft.com/office/2006/metadata/properties" ma:root="true" ma:fieldsID="9bb6f1e93bdd256657bbf4690911e27b" ns2:_="" ns3:_="">
    <xsd:import namespace="10bbbc2f-3447-4487-a4a9-6d86901fcb00"/>
    <xsd:import namespace="39d22115-47c8-46f1-984e-b1c30aaab545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bbbc2f-3447-4487-a4a9-6d86901fcb00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Marcações de imagem" ma:readOnly="false" ma:fieldId="{5cf76f15-5ced-4ddc-b409-7134ff3c332f}" ma:taxonomyMulti="true" ma:sspId="7ae16047-ece8-4c8b-bfe9-bb7c2a4ab95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22115-47c8-46f1-984e-b1c30aaab545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238d2242-b1c1-481a-87de-f240ca4b75cc}" ma:internalName="TaxCatchAll" ma:showField="CatchAllData" ma:web="39d22115-47c8-46f1-984e-b1c30aaab5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668346-B577-4D98-8D8B-BEF2DB8FAC9C}">
  <ds:schemaRefs>
    <ds:schemaRef ds:uri="http://schemas.microsoft.com/office/2006/metadata/properties"/>
    <ds:schemaRef ds:uri="http://schemas.microsoft.com/office/infopath/2007/PartnerControls"/>
    <ds:schemaRef ds:uri="39d22115-47c8-46f1-984e-b1c30aaab545"/>
    <ds:schemaRef ds:uri="10bbbc2f-3447-4487-a4a9-6d86901fcb00"/>
  </ds:schemaRefs>
</ds:datastoreItem>
</file>

<file path=customXml/itemProps2.xml><?xml version="1.0" encoding="utf-8"?>
<ds:datastoreItem xmlns:ds="http://schemas.openxmlformats.org/officeDocument/2006/customXml" ds:itemID="{E5D35FE0-C776-4019-84BA-332C9FD416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DD47BB-9049-4DF2-9E80-F453C047B9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bbbc2f-3447-4487-a4a9-6d86901fcb00"/>
    <ds:schemaRef ds:uri="39d22115-47c8-46f1-984e-b1c30aaab5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Montserrat</vt:lpstr>
      <vt:lpstr>Montserrat Black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Visana</dc:creator>
  <cp:lastModifiedBy>Ilone Vilas Boas</cp:lastModifiedBy>
  <cp:revision>2</cp:revision>
  <dcterms:created xsi:type="dcterms:W3CDTF">2025-04-03T13:48:37Z</dcterms:created>
  <dcterms:modified xsi:type="dcterms:W3CDTF">2025-06-03T18:50:12Z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0x010100D88B0D9ED9357A4F9E2FC3441896706C</vt:lpwstr>
  </property>
</Properties>
</file>