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9" r:id="rId5"/>
    <p:sldId id="257" r:id="rId6"/>
    <p:sldId id="260" r:id="rId7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3" d="100"/>
          <a:sy n="93" d="100"/>
        </p:scale>
        <p:origin x="19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36B8CB-46A2-456C-ACE8-19E4D31E9032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0FD65B-6185-4305-BD1C-C040CD9A3E4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8566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E51CB88-536B-8A6C-9089-90CB4EE8C7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307922D-FD4F-102B-95B6-0901439A99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AE63181-18B7-8CD3-F114-26EBDE1BF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CF3EF64-B9D0-CA80-D357-FDF1969743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BDF05E7-AE2A-F011-F69B-A38FE18B1D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72501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EFB803-4851-AA7E-D97B-243ED3C56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51332A6E-85D3-C8E2-B462-79FDFF5CB5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29062A-4BBD-2CEF-DD85-6F7048C10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6D34110-7D37-0118-B0F6-80C13304D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E7F972-4A56-6410-406E-01CCAFC44A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0684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0A5BC8F-BF7F-F021-1C5A-307D6E66C91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10E9A51A-0B2D-E4D2-F75C-C9640F53EB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13F09D-0964-D250-306F-10B16EEED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669568E-19D7-BDE1-C463-86C051411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8276249-A5B5-A6E1-1A2C-063BE15E3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60897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F1B426-0DD4-D599-389C-4A07046AA3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052CDAC-4C31-F36F-C087-BB8078C342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1CE420E-8B56-3499-9EA1-D6575FB7D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965F8AD-0543-3015-3424-6B282DCFD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E342026-06F0-FDD2-114F-1430288EC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397569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1A8043-EB7F-F9CC-C8B7-D3444D20A4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0F10680-DB38-6A0C-3557-79220536A9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B3EA85-A23F-FE2F-2028-993661D5B9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843370C-1A6A-673A-ED67-05081F10E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27FE129-B97E-6AA1-02C5-A8748CE5B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6562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89A220-BB58-8050-8D09-D3A85F053F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9F337C9-FFC1-FB99-3B72-7F002E9F3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14F5D26F-464E-6EF5-46FD-C00C1E8CB3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942FB0A3-6638-CDAD-0544-572D60B6F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13E09A7-1827-9CBD-9E9D-4E0F5D867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F444B19A-A23B-F27E-B04B-0C43B5E39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63767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B9DBBDB-7A9F-87FC-3215-53216BD74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15EC37B-BFC8-C731-52F8-AE03631B7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9D0196B-2469-656C-68C2-1868CB25E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8D179B8-9CA0-6BC0-B280-AF79FD8737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2A083943-AD37-6560-C786-8FE3EFE30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75FEAB94-C6B4-73D9-9BFA-14CF6D81A7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B7A07FB-07FA-5F66-9877-56C31C9D9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EE9F2539-69EF-F016-1ECC-23217240E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333478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F7F4C6C-EDE1-9200-D0EA-282F6E73BF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4EDCE54-4AD4-DB8E-D528-FF29E3F3B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42BB24E-FB81-5812-040D-650E3F3E0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29BFC04-231D-106A-FA33-6026FDB6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19603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910E1555-2F53-3142-41D4-E23BC690E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11D6F542-4EE1-E549-A8E0-85F15A1BC1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A7EA0D94-DB76-95D4-E166-EDCF4F3B5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763511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C2CB8D7-06DE-1D57-F10E-A43E59639B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A37DA2-992C-C91D-86CA-481FC08FD3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DF2F8AEC-B0B2-3170-5E1F-422F8CC568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DC2478F-2396-DEFA-6220-DB408BBC6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938A646-93FF-7D82-4731-5C6304A6C1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05CD592-DA1E-00AA-C4A5-C88473139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23487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96ACF62-61C0-716D-6C0E-D83537D54A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9A3F7FA-A030-E19E-6D5C-D30C950375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E344C1B0-D51B-211C-4649-24F235397B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DA3D1E3D-82BE-A24A-1EE1-E9B1F31EB4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1ABE9227-AAA9-C3FD-A1FF-9B061A9F7A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0CE8CBB-1A78-533C-1AA1-91472A96C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0860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72DC230E-4836-7C96-29B0-853D4967EC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88FEEF-8828-149A-18C3-2D209D2B22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E3EF7B0-D4A2-05BF-EE71-47B4DF7A5E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690B79-697A-48A1-BF9B-AFBBF9941257}" type="datetimeFigureOut">
              <a:rPr lang="pt-BR" smtClean="0"/>
              <a:t>18/07/2025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00AB007-8524-32CF-1501-7278D115192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FC1FDD4-6CC8-C787-903B-2B1807629C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2FF3535-8202-4B65-BC58-2BFBD03FDE9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1975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F67679-8111-048D-D766-D17626A1A2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83578" y="1674687"/>
            <a:ext cx="5212422" cy="303677"/>
          </a:xfrm>
        </p:spPr>
        <p:txBody>
          <a:bodyPr>
            <a:normAutofit fontScale="90000"/>
          </a:bodyPr>
          <a:lstStyle/>
          <a:p>
            <a:r>
              <a:rPr lang="pt-BR" sz="5300" b="1" dirty="0">
                <a:solidFill>
                  <a:schemeClr val="bg1"/>
                </a:solidFill>
              </a:rPr>
              <a:t>TÍTULO DA</a:t>
            </a:r>
            <a:br>
              <a:rPr lang="pt-BR" sz="5300" b="1" dirty="0">
                <a:solidFill>
                  <a:schemeClr val="bg1"/>
                </a:solidFill>
              </a:rPr>
            </a:br>
            <a:r>
              <a:rPr lang="pt-BR" sz="5300" b="1" dirty="0">
                <a:solidFill>
                  <a:schemeClr val="bg1"/>
                </a:solidFill>
              </a:rPr>
              <a:t>PALESTRA</a:t>
            </a:r>
            <a:br>
              <a:rPr lang="pt-BR" dirty="0"/>
            </a:br>
            <a:endParaRPr lang="pt-BR" dirty="0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C46DE9C-8FB9-D558-11F6-0C65D08601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3578" y="2250040"/>
            <a:ext cx="4500080" cy="1384444"/>
          </a:xfrm>
        </p:spPr>
        <p:txBody>
          <a:bodyPr/>
          <a:lstStyle/>
          <a:p>
            <a:pPr marL="0" indent="0">
              <a:buNone/>
            </a:pPr>
            <a:r>
              <a:rPr lang="pt-BR" dirty="0">
                <a:solidFill>
                  <a:schemeClr val="bg1"/>
                </a:solidFill>
              </a:rPr>
              <a:t>Nome do Palestrante</a:t>
            </a:r>
          </a:p>
        </p:txBody>
      </p:sp>
    </p:spTree>
    <p:extLst>
      <p:ext uri="{BB962C8B-B14F-4D97-AF65-F5344CB8AC3E}">
        <p14:creationId xmlns:p14="http://schemas.microsoft.com/office/powerpoint/2010/main" val="1176394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990293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0263668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88B0D9ED9357A4F9E2FC3441896706C" ma:contentTypeVersion="13" ma:contentTypeDescription="Crie um novo documento." ma:contentTypeScope="" ma:versionID="2afe68da4de5079d2b1ceb89433047a1">
  <xsd:schema xmlns:xsd="http://www.w3.org/2001/XMLSchema" xmlns:xs="http://www.w3.org/2001/XMLSchema" xmlns:p="http://schemas.microsoft.com/office/2006/metadata/properties" xmlns:ns2="10bbbc2f-3447-4487-a4a9-6d86901fcb00" xmlns:ns3="39d22115-47c8-46f1-984e-b1c30aaab545" targetNamespace="http://schemas.microsoft.com/office/2006/metadata/properties" ma:root="true" ma:fieldsID="9bb6f1e93bdd256657bbf4690911e27b" ns2:_="" ns3:_="">
    <xsd:import namespace="10bbbc2f-3447-4487-a4a9-6d86901fcb00"/>
    <xsd:import namespace="39d22115-47c8-46f1-984e-b1c30aaab54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0bbbc2f-3447-4487-a4a9-6d86901fcb00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Marcações de imagem" ma:readOnly="false" ma:fieldId="{5cf76f15-5ced-4ddc-b409-7134ff3c332f}" ma:taxonomyMulti="true" ma:sspId="7ae16047-ece8-4c8b-bfe9-bb7c2a4ab95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d22115-47c8-46f1-984e-b1c30aaab54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8d2242-b1c1-481a-87de-f240ca4b75cc}" ma:internalName="TaxCatchAll" ma:showField="CatchAllData" ma:web="39d22115-47c8-46f1-984e-b1c30aaab54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9d22115-47c8-46f1-984e-b1c30aaab545" xsi:nil="true"/>
    <lcf76f155ced4ddcb4097134ff3c332f xmlns="10bbbc2f-3447-4487-a4a9-6d86901fcb00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1DD47BB-9049-4DF2-9E80-F453C047B9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0bbbc2f-3447-4487-a4a9-6d86901fcb00"/>
    <ds:schemaRef ds:uri="39d22115-47c8-46f1-984e-b1c30aaab54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5D35FE0-C776-4019-84BA-332C9FD4169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2668346-B577-4D98-8D8B-BEF2DB8FAC9C}">
  <ds:schemaRefs>
    <ds:schemaRef ds:uri="http://schemas.microsoft.com/office/2006/metadata/properties"/>
    <ds:schemaRef ds:uri="http://schemas.microsoft.com/office/infopath/2007/PartnerControls"/>
    <ds:schemaRef ds:uri="39d22115-47c8-46f1-984e-b1c30aaab545"/>
    <ds:schemaRef ds:uri="10bbbc2f-3447-4487-a4a9-6d86901fcb00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8</Words>
  <Application>Microsoft Office PowerPoint</Application>
  <PresentationFormat>Widescreen</PresentationFormat>
  <Paragraphs>2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Tema do Office</vt:lpstr>
      <vt:lpstr>TÍTULO DA PALESTRA 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Visana</dc:creator>
  <cp:lastModifiedBy>Ilone Vilas Boas</cp:lastModifiedBy>
  <cp:revision>3</cp:revision>
  <dcterms:created xsi:type="dcterms:W3CDTF">2025-04-03T13:48:37Z</dcterms:created>
  <dcterms:modified xsi:type="dcterms:W3CDTF">2025-07-18T20:20:12Z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0x010100D88B0D9ED9357A4F9E2FC3441896706C</vt:lpwstr>
  </property>
</Properties>
</file>